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305" r:id="rId2"/>
    <p:sldId id="317" r:id="rId3"/>
    <p:sldId id="307" r:id="rId4"/>
    <p:sldId id="309" r:id="rId5"/>
    <p:sldId id="312" r:id="rId6"/>
    <p:sldId id="314" r:id="rId7"/>
    <p:sldId id="313" r:id="rId8"/>
    <p:sldId id="315" r:id="rId9"/>
    <p:sldId id="316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4CA"/>
    <a:srgbClr val="27649E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BCD810-5856-4012-9AC5-4874CB7074E0}" v="1" dt="2021-11-02T14:21:14.5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4868"/>
    <p:restoredTop sz="94646"/>
  </p:normalViewPr>
  <p:slideViewPr>
    <p:cSldViewPr snapToGrid="0" snapToObjects="1">
      <p:cViewPr varScale="1">
        <p:scale>
          <a:sx n="118" d="100"/>
          <a:sy n="118" d="100"/>
        </p:scale>
        <p:origin x="3509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hard Chalk" userId="287f8aa4f4de1d19" providerId="LiveId" clId="{20BCD810-5856-4012-9AC5-4874CB7074E0}"/>
    <pc:docChg chg="undo custSel addSld modSld">
      <pc:chgData name="Richard Chalk" userId="287f8aa4f4de1d19" providerId="LiveId" clId="{20BCD810-5856-4012-9AC5-4874CB7074E0}" dt="2021-11-03T07:58:42.243" v="39" actId="478"/>
      <pc:docMkLst>
        <pc:docMk/>
      </pc:docMkLst>
      <pc:sldChg chg="addSp delSp modSp add mod setBg">
        <pc:chgData name="Richard Chalk" userId="287f8aa4f4de1d19" providerId="LiveId" clId="{20BCD810-5856-4012-9AC5-4874CB7074E0}" dt="2021-11-03T07:58:42.243" v="39" actId="478"/>
        <pc:sldMkLst>
          <pc:docMk/>
          <pc:sldMk cId="1924786514" sldId="317"/>
        </pc:sldMkLst>
        <pc:spChg chg="del">
          <ac:chgData name="Richard Chalk" userId="287f8aa4f4de1d19" providerId="LiveId" clId="{20BCD810-5856-4012-9AC5-4874CB7074E0}" dt="2021-11-02T14:26:23.648" v="30" actId="478"/>
          <ac:spMkLst>
            <pc:docMk/>
            <pc:sldMk cId="1924786514" sldId="317"/>
            <ac:spMk id="2" creationId="{4E20C1D8-F042-354B-BF6F-120D2318CD78}"/>
          </ac:spMkLst>
        </pc:spChg>
        <pc:spChg chg="del topLvl">
          <ac:chgData name="Richard Chalk" userId="287f8aa4f4de1d19" providerId="LiveId" clId="{20BCD810-5856-4012-9AC5-4874CB7074E0}" dt="2021-11-03T07:58:42.243" v="39" actId="478"/>
          <ac:spMkLst>
            <pc:docMk/>
            <pc:sldMk cId="1924786514" sldId="317"/>
            <ac:spMk id="23" creationId="{DC77BB49-22B9-624F-A63E-4F8F143F07E1}"/>
          </ac:spMkLst>
        </pc:spChg>
        <pc:spChg chg="add del mod">
          <ac:chgData name="Richard Chalk" userId="287f8aa4f4de1d19" providerId="LiveId" clId="{20BCD810-5856-4012-9AC5-4874CB7074E0}" dt="2021-11-02T14:26:05.164" v="28" actId="478"/>
          <ac:spMkLst>
            <pc:docMk/>
            <pc:sldMk cId="1924786514" sldId="317"/>
            <ac:spMk id="24" creationId="{FC37D080-762A-CC4D-976B-F246F18C6EDB}"/>
          </ac:spMkLst>
        </pc:spChg>
        <pc:spChg chg="del mod">
          <ac:chgData name="Richard Chalk" userId="287f8aa4f4de1d19" providerId="LiveId" clId="{20BCD810-5856-4012-9AC5-4874CB7074E0}" dt="2021-11-02T14:24:54.452" v="6" actId="478"/>
          <ac:spMkLst>
            <pc:docMk/>
            <pc:sldMk cId="1924786514" sldId="317"/>
            <ac:spMk id="25" creationId="{7C1C145D-1758-A44A-A2A8-4DB89AD355EC}"/>
          </ac:spMkLst>
        </pc:spChg>
        <pc:spChg chg="del mod">
          <ac:chgData name="Richard Chalk" userId="287f8aa4f4de1d19" providerId="LiveId" clId="{20BCD810-5856-4012-9AC5-4874CB7074E0}" dt="2021-11-02T14:24:50.833" v="3" actId="478"/>
          <ac:spMkLst>
            <pc:docMk/>
            <pc:sldMk cId="1924786514" sldId="317"/>
            <ac:spMk id="26" creationId="{CDC0C329-5FD3-294C-9A95-38C9161BB4A8}"/>
          </ac:spMkLst>
        </pc:spChg>
        <pc:spChg chg="del">
          <ac:chgData name="Richard Chalk" userId="287f8aa4f4de1d19" providerId="LiveId" clId="{20BCD810-5856-4012-9AC5-4874CB7074E0}" dt="2021-11-02T14:26:26.060" v="31" actId="478"/>
          <ac:spMkLst>
            <pc:docMk/>
            <pc:sldMk cId="1924786514" sldId="317"/>
            <ac:spMk id="28" creationId="{400C2112-EE0F-2040-90A7-A2C9444BB166}"/>
          </ac:spMkLst>
        </pc:spChg>
        <pc:spChg chg="del">
          <ac:chgData name="Richard Chalk" userId="287f8aa4f4de1d19" providerId="LiveId" clId="{20BCD810-5856-4012-9AC5-4874CB7074E0}" dt="2021-11-02T14:26:30.093" v="33" actId="478"/>
          <ac:spMkLst>
            <pc:docMk/>
            <pc:sldMk cId="1924786514" sldId="317"/>
            <ac:spMk id="29" creationId="{A04A0DB4-27F7-F34E-980B-22DCD23F4FC3}"/>
          </ac:spMkLst>
        </pc:spChg>
        <pc:spChg chg="del">
          <ac:chgData name="Richard Chalk" userId="287f8aa4f4de1d19" providerId="LiveId" clId="{20BCD810-5856-4012-9AC5-4874CB7074E0}" dt="2021-11-02T14:26:31.739" v="34" actId="478"/>
          <ac:spMkLst>
            <pc:docMk/>
            <pc:sldMk cId="1924786514" sldId="317"/>
            <ac:spMk id="30" creationId="{78B6CD34-7BAE-DE4C-B8BC-2305CE07E920}"/>
          </ac:spMkLst>
        </pc:spChg>
        <pc:spChg chg="del mod">
          <ac:chgData name="Richard Chalk" userId="287f8aa4f4de1d19" providerId="LiveId" clId="{20BCD810-5856-4012-9AC5-4874CB7074E0}" dt="2021-11-02T14:24:57.848" v="9" actId="478"/>
          <ac:spMkLst>
            <pc:docMk/>
            <pc:sldMk cId="1924786514" sldId="317"/>
            <ac:spMk id="33" creationId="{5216D94C-9603-4645-8BED-E1D3B94EC55C}"/>
          </ac:spMkLst>
        </pc:spChg>
        <pc:spChg chg="del">
          <ac:chgData name="Richard Chalk" userId="287f8aa4f4de1d19" providerId="LiveId" clId="{20BCD810-5856-4012-9AC5-4874CB7074E0}" dt="2021-11-02T14:25:01.846" v="11" actId="478"/>
          <ac:spMkLst>
            <pc:docMk/>
            <pc:sldMk cId="1924786514" sldId="317"/>
            <ac:spMk id="34" creationId="{74819851-EE95-3243-9E55-BADF52B2A956}"/>
          </ac:spMkLst>
        </pc:spChg>
        <pc:spChg chg="del topLvl">
          <ac:chgData name="Richard Chalk" userId="287f8aa4f4de1d19" providerId="LiveId" clId="{20BCD810-5856-4012-9AC5-4874CB7074E0}" dt="2021-11-02T14:26:28.350" v="32" actId="478"/>
          <ac:spMkLst>
            <pc:docMk/>
            <pc:sldMk cId="1924786514" sldId="317"/>
            <ac:spMk id="35" creationId="{5C688DA9-E300-D74D-A71B-AF497ACA9C72}"/>
          </ac:spMkLst>
        </pc:spChg>
        <pc:spChg chg="del">
          <ac:chgData name="Richard Chalk" userId="287f8aa4f4de1d19" providerId="LiveId" clId="{20BCD810-5856-4012-9AC5-4874CB7074E0}" dt="2021-11-02T14:26:18.293" v="29" actId="478"/>
          <ac:spMkLst>
            <pc:docMk/>
            <pc:sldMk cId="1924786514" sldId="317"/>
            <ac:spMk id="39" creationId="{406C9108-B287-C640-B0AF-8E18E8CC4828}"/>
          </ac:spMkLst>
        </pc:spChg>
        <pc:spChg chg="add del">
          <ac:chgData name="Richard Chalk" userId="287f8aa4f4de1d19" providerId="LiveId" clId="{20BCD810-5856-4012-9AC5-4874CB7074E0}" dt="2021-11-02T14:25:56.192" v="25" actId="478"/>
          <ac:spMkLst>
            <pc:docMk/>
            <pc:sldMk cId="1924786514" sldId="317"/>
            <ac:spMk id="44" creationId="{60CA967A-40A3-2C46-A38D-AEDD03D1F120}"/>
          </ac:spMkLst>
        </pc:spChg>
        <pc:spChg chg="add del mod">
          <ac:chgData name="Richard Chalk" userId="287f8aa4f4de1d19" providerId="LiveId" clId="{20BCD810-5856-4012-9AC5-4874CB7074E0}" dt="2021-11-02T14:25:48.187" v="23" actId="207"/>
          <ac:spMkLst>
            <pc:docMk/>
            <pc:sldMk cId="1924786514" sldId="317"/>
            <ac:spMk id="45" creationId="{0199DE96-B87D-4B43-A4EA-9B9192F22183}"/>
          </ac:spMkLst>
        </pc:spChg>
        <pc:spChg chg="add del">
          <ac:chgData name="Richard Chalk" userId="287f8aa4f4de1d19" providerId="LiveId" clId="{20BCD810-5856-4012-9AC5-4874CB7074E0}" dt="2021-11-02T14:25:54.336" v="24" actId="478"/>
          <ac:spMkLst>
            <pc:docMk/>
            <pc:sldMk cId="1924786514" sldId="317"/>
            <ac:spMk id="46" creationId="{5DD56731-55D8-2942-BF36-8241D62F184C}"/>
          </ac:spMkLst>
        </pc:spChg>
        <pc:spChg chg="del">
          <ac:chgData name="Richard Chalk" userId="287f8aa4f4de1d19" providerId="LiveId" clId="{20BCD810-5856-4012-9AC5-4874CB7074E0}" dt="2021-11-02T14:25:59.274" v="26" actId="478"/>
          <ac:spMkLst>
            <pc:docMk/>
            <pc:sldMk cId="1924786514" sldId="317"/>
            <ac:spMk id="47" creationId="{23720B65-DAAD-6A41-B8E9-780F6A55BBF6}"/>
          </ac:spMkLst>
        </pc:spChg>
        <pc:spChg chg="del">
          <ac:chgData name="Richard Chalk" userId="287f8aa4f4de1d19" providerId="LiveId" clId="{20BCD810-5856-4012-9AC5-4874CB7074E0}" dt="2021-11-02T14:26:02.389" v="27" actId="478"/>
          <ac:spMkLst>
            <pc:docMk/>
            <pc:sldMk cId="1924786514" sldId="317"/>
            <ac:spMk id="48" creationId="{D35A724F-28DA-6241-B797-94C4116CC759}"/>
          </ac:spMkLst>
        </pc:spChg>
        <pc:spChg chg="del mod">
          <ac:chgData name="Richard Chalk" userId="287f8aa4f4de1d19" providerId="LiveId" clId="{20BCD810-5856-4012-9AC5-4874CB7074E0}" dt="2021-11-02T14:25:00.004" v="10" actId="478"/>
          <ac:spMkLst>
            <pc:docMk/>
            <pc:sldMk cId="1924786514" sldId="317"/>
            <ac:spMk id="53" creationId="{8F97A219-B739-AC44-8305-EC545AAB3FC9}"/>
          </ac:spMkLst>
        </pc:spChg>
        <pc:spChg chg="add del">
          <ac:chgData name="Richard Chalk" userId="287f8aa4f4de1d19" providerId="LiveId" clId="{20BCD810-5856-4012-9AC5-4874CB7074E0}" dt="2021-11-02T14:25:42.590" v="22" actId="478"/>
          <ac:spMkLst>
            <pc:docMk/>
            <pc:sldMk cId="1924786514" sldId="317"/>
            <ac:spMk id="54" creationId="{7B54DD20-D0B1-7149-A70C-77351122205F}"/>
          </ac:spMkLst>
        </pc:spChg>
        <pc:grpChg chg="topLvl">
          <ac:chgData name="Richard Chalk" userId="287f8aa4f4de1d19" providerId="LiveId" clId="{20BCD810-5856-4012-9AC5-4874CB7074E0}" dt="2021-11-03T07:58:42.243" v="39" actId="478"/>
          <ac:grpSpMkLst>
            <pc:docMk/>
            <pc:sldMk cId="1924786514" sldId="317"/>
            <ac:grpSpMk id="3" creationId="{864F1698-78B8-E44B-BEDA-F486FC6B6C08}"/>
          </ac:grpSpMkLst>
        </pc:grpChg>
        <pc:grpChg chg="del topLvl">
          <ac:chgData name="Richard Chalk" userId="287f8aa4f4de1d19" providerId="LiveId" clId="{20BCD810-5856-4012-9AC5-4874CB7074E0}" dt="2021-11-03T07:58:42.243" v="39" actId="478"/>
          <ac:grpSpMkLst>
            <pc:docMk/>
            <pc:sldMk cId="1924786514" sldId="317"/>
            <ac:grpSpMk id="4" creationId="{279BAEED-9CB9-4645-B3F2-D439CEDFCDDA}"/>
          </ac:grpSpMkLst>
        </pc:grpChg>
        <pc:grpChg chg="add del">
          <ac:chgData name="Richard Chalk" userId="287f8aa4f4de1d19" providerId="LiveId" clId="{20BCD810-5856-4012-9AC5-4874CB7074E0}" dt="2021-11-02T14:26:28.350" v="32" actId="478"/>
          <ac:grpSpMkLst>
            <pc:docMk/>
            <pc:sldMk cId="1924786514" sldId="317"/>
            <ac:grpSpMk id="5" creationId="{18652E3B-ECFC-6C48-85DB-20DDA46C034D}"/>
          </ac:grpSpMkLst>
        </pc:grpChg>
        <pc:picChg chg="add del mod">
          <ac:chgData name="Richard Chalk" userId="287f8aa4f4de1d19" providerId="LiveId" clId="{20BCD810-5856-4012-9AC5-4874CB7074E0}" dt="2021-11-03T07:58:35.885" v="38" actId="478"/>
          <ac:picMkLst>
            <pc:docMk/>
            <pc:sldMk cId="1924786514" sldId="317"/>
            <ac:picMk id="55" creationId="{1D41DCFA-1D34-9140-8179-55370E3AF34E}"/>
          </ac:picMkLst>
        </pc:picChg>
      </pc:sldChg>
    </pc:docChg>
  </pc:docChgLst>
</pc:chgInfo>
</file>

<file path=ppt/media/image1.png>
</file>

<file path=ppt/media/image10.tiff>
</file>

<file path=ppt/media/image11.tiff>
</file>

<file path=ppt/media/image12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A942A-3EAC-6D44-9B12-C6ECFD030BCC}" type="datetimeFigureOut">
              <a:rPr lang="sv-SE" smtClean="0"/>
              <a:t>2021-11-03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BBD0E-706B-6449-9DEA-44816A70598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38344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A942A-3EAC-6D44-9B12-C6ECFD030BCC}" type="datetimeFigureOut">
              <a:rPr lang="sv-SE" smtClean="0"/>
              <a:t>2021-11-03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BBD0E-706B-6449-9DEA-44816A70598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83235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A942A-3EAC-6D44-9B12-C6ECFD030BCC}" type="datetimeFigureOut">
              <a:rPr lang="sv-SE" smtClean="0"/>
              <a:t>2021-11-03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BBD0E-706B-6449-9DEA-44816A70598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704040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A942A-3EAC-6D44-9B12-C6ECFD030BCC}" type="datetimeFigureOut">
              <a:rPr lang="sv-SE" smtClean="0"/>
              <a:t>2021-11-03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BBD0E-706B-6449-9DEA-44816A70598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22998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A942A-3EAC-6D44-9B12-C6ECFD030BCC}" type="datetimeFigureOut">
              <a:rPr lang="sv-SE" smtClean="0"/>
              <a:t>2021-11-03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BBD0E-706B-6449-9DEA-44816A70598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9473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A942A-3EAC-6D44-9B12-C6ECFD030BCC}" type="datetimeFigureOut">
              <a:rPr lang="sv-SE" smtClean="0"/>
              <a:t>2021-11-03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BBD0E-706B-6449-9DEA-44816A70598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47540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A942A-3EAC-6D44-9B12-C6ECFD030BCC}" type="datetimeFigureOut">
              <a:rPr lang="sv-SE" smtClean="0"/>
              <a:t>2021-11-03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BBD0E-706B-6449-9DEA-44816A70598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44256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A942A-3EAC-6D44-9B12-C6ECFD030BCC}" type="datetimeFigureOut">
              <a:rPr lang="sv-SE" smtClean="0"/>
              <a:t>2021-11-03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BBD0E-706B-6449-9DEA-44816A70598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19721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A942A-3EAC-6D44-9B12-C6ECFD030BCC}" type="datetimeFigureOut">
              <a:rPr lang="sv-SE" smtClean="0"/>
              <a:t>2021-11-03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BBD0E-706B-6449-9DEA-44816A70598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77381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A942A-3EAC-6D44-9B12-C6ECFD030BCC}" type="datetimeFigureOut">
              <a:rPr lang="sv-SE" smtClean="0"/>
              <a:t>2021-11-03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BBD0E-706B-6449-9DEA-44816A70598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7333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A942A-3EAC-6D44-9B12-C6ECFD030BCC}" type="datetimeFigureOut">
              <a:rPr lang="sv-SE" smtClean="0"/>
              <a:t>2021-11-03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BBD0E-706B-6449-9DEA-44816A70598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55146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1A942A-3EAC-6D44-9B12-C6ECFD030BCC}" type="datetimeFigureOut">
              <a:rPr lang="sv-SE" smtClean="0"/>
              <a:t>2021-11-03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BBD0E-706B-6449-9DEA-44816A70598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28617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 4">
            <a:extLst>
              <a:ext uri="{FF2B5EF4-FFF2-40B4-BE49-F238E27FC236}">
                <a16:creationId xmlns:a16="http://schemas.microsoft.com/office/drawing/2014/main" id="{18652E3B-ECFC-6C48-85DB-20DDA46C034D}"/>
              </a:ext>
            </a:extLst>
          </p:cNvPr>
          <p:cNvGrpSpPr/>
          <p:nvPr/>
        </p:nvGrpSpPr>
        <p:grpSpPr>
          <a:xfrm>
            <a:off x="1077241" y="1197032"/>
            <a:ext cx="7398474" cy="4793866"/>
            <a:chOff x="1077241" y="1197032"/>
            <a:chExt cx="7398474" cy="4793866"/>
          </a:xfrm>
        </p:grpSpPr>
        <p:grpSp>
          <p:nvGrpSpPr>
            <p:cNvPr id="4" name="Grupp 3">
              <a:extLst>
                <a:ext uri="{FF2B5EF4-FFF2-40B4-BE49-F238E27FC236}">
                  <a16:creationId xmlns:a16="http://schemas.microsoft.com/office/drawing/2014/main" id="{279BAEED-9CB9-4645-B3F2-D439CEDFCDDA}"/>
                </a:ext>
              </a:extLst>
            </p:cNvPr>
            <p:cNvGrpSpPr/>
            <p:nvPr/>
          </p:nvGrpSpPr>
          <p:grpSpPr>
            <a:xfrm>
              <a:off x="1077241" y="1197032"/>
              <a:ext cx="7398474" cy="4793866"/>
              <a:chOff x="1077241" y="1197032"/>
              <a:chExt cx="7398474" cy="4793866"/>
            </a:xfrm>
          </p:grpSpPr>
          <p:grpSp>
            <p:nvGrpSpPr>
              <p:cNvPr id="3" name="Grupp 2">
                <a:extLst>
                  <a:ext uri="{FF2B5EF4-FFF2-40B4-BE49-F238E27FC236}">
                    <a16:creationId xmlns:a16="http://schemas.microsoft.com/office/drawing/2014/main" id="{864F1698-78B8-E44B-BEDA-F486FC6B6C08}"/>
                  </a:ext>
                </a:extLst>
              </p:cNvPr>
              <p:cNvGrpSpPr/>
              <p:nvPr/>
            </p:nvGrpSpPr>
            <p:grpSpPr>
              <a:xfrm>
                <a:off x="1077241" y="1197032"/>
                <a:ext cx="7398474" cy="4793866"/>
                <a:chOff x="1077241" y="1197032"/>
                <a:chExt cx="7398474" cy="4793866"/>
              </a:xfrm>
            </p:grpSpPr>
            <p:grpSp>
              <p:nvGrpSpPr>
                <p:cNvPr id="14" name="Grupp 13">
                  <a:extLst>
                    <a:ext uri="{FF2B5EF4-FFF2-40B4-BE49-F238E27FC236}">
                      <a16:creationId xmlns:a16="http://schemas.microsoft.com/office/drawing/2014/main" id="{24DC9873-2F34-DA47-8E9C-00AB973CF829}"/>
                    </a:ext>
                  </a:extLst>
                </p:cNvPr>
                <p:cNvGrpSpPr/>
                <p:nvPr/>
              </p:nvGrpSpPr>
              <p:grpSpPr>
                <a:xfrm>
                  <a:off x="1077241" y="1197032"/>
                  <a:ext cx="7364627" cy="4551174"/>
                  <a:chOff x="1779372" y="1703219"/>
                  <a:chExt cx="7364627" cy="4551174"/>
                </a:xfrm>
              </p:grpSpPr>
              <p:pic>
                <p:nvPicPr>
                  <p:cNvPr id="11" name="Bildobjekt 10">
                    <a:extLst>
                      <a:ext uri="{FF2B5EF4-FFF2-40B4-BE49-F238E27FC236}">
                        <a16:creationId xmlns:a16="http://schemas.microsoft.com/office/drawing/2014/main" id="{8E8E87FC-0A59-D445-8584-F7B4B055C20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1779372" y="1703219"/>
                    <a:ext cx="7364627" cy="4551174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  <p:pic>
                <p:nvPicPr>
                  <p:cNvPr id="13" name="Bildobjekt 12">
                    <a:extLst>
                      <a:ext uri="{FF2B5EF4-FFF2-40B4-BE49-F238E27FC236}">
                        <a16:creationId xmlns:a16="http://schemas.microsoft.com/office/drawing/2014/main" id="{78BC3FB6-8AF5-BC4B-98AE-F649DC7CE8A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4531360" y="3351530"/>
                    <a:ext cx="120650" cy="929005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grpSp>
            <p:grpSp>
              <p:nvGrpSpPr>
                <p:cNvPr id="42" name="Grupp 41">
                  <a:extLst>
                    <a:ext uri="{FF2B5EF4-FFF2-40B4-BE49-F238E27FC236}">
                      <a16:creationId xmlns:a16="http://schemas.microsoft.com/office/drawing/2014/main" id="{E179BDAA-EA1B-794B-8DE4-C0304C88BA6C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4533617" y="2790498"/>
                  <a:ext cx="3942098" cy="3200400"/>
                  <a:chOff x="1075765" y="883246"/>
                  <a:chExt cx="6988392" cy="5673539"/>
                </a:xfrm>
              </p:grpSpPr>
              <p:grpSp>
                <p:nvGrpSpPr>
                  <p:cNvPr id="43" name="Grupp 42">
                    <a:extLst>
                      <a:ext uri="{FF2B5EF4-FFF2-40B4-BE49-F238E27FC236}">
                        <a16:creationId xmlns:a16="http://schemas.microsoft.com/office/drawing/2014/main" id="{F79DC325-E914-794D-8D0A-F9E9AF34241D}"/>
                      </a:ext>
                    </a:extLst>
                  </p:cNvPr>
                  <p:cNvGrpSpPr/>
                  <p:nvPr/>
                </p:nvGrpSpPr>
                <p:grpSpPr>
                  <a:xfrm>
                    <a:off x="1075765" y="883246"/>
                    <a:ext cx="6988392" cy="5673539"/>
                    <a:chOff x="1075765" y="883246"/>
                    <a:chExt cx="6988392" cy="5673539"/>
                  </a:xfrm>
                </p:grpSpPr>
                <p:pic>
                  <p:nvPicPr>
                    <p:cNvPr id="55" name="Bildobjekt 54">
                      <a:extLst>
                        <a:ext uri="{FF2B5EF4-FFF2-40B4-BE49-F238E27FC236}">
                          <a16:creationId xmlns:a16="http://schemas.microsoft.com/office/drawing/2014/main" id="{1D41DCFA-1D34-9140-8179-55370E3AF34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/>
                    <a:stretch>
                      <a:fillRect/>
                    </a:stretch>
                  </p:blipFill>
                  <p:spPr>
                    <a:xfrm>
                      <a:off x="1075765" y="883246"/>
                      <a:ext cx="6988392" cy="5673539"/>
                    </a:xfrm>
                    <a:prstGeom prst="rect">
                      <a:avLst/>
                    </a:prstGeom>
                    <a:ln>
                      <a:noFill/>
                    </a:ln>
                  </p:spPr>
                </p:pic>
                <p:pic>
                  <p:nvPicPr>
                    <p:cNvPr id="56" name="Bildobjekt 55">
                      <a:extLst>
                        <a:ext uri="{FF2B5EF4-FFF2-40B4-BE49-F238E27FC236}">
                          <a16:creationId xmlns:a16="http://schemas.microsoft.com/office/drawing/2014/main" id="{7832A5D3-D6A6-F245-A88B-A137CCC2045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5"/>
                    <a:stretch>
                      <a:fillRect/>
                    </a:stretch>
                  </p:blipFill>
                  <p:spPr>
                    <a:xfrm>
                      <a:off x="3417570" y="5095166"/>
                      <a:ext cx="1660039" cy="314648"/>
                    </a:xfrm>
                    <a:prstGeom prst="rect">
                      <a:avLst/>
                    </a:prstGeom>
                    <a:ln>
                      <a:noFill/>
                    </a:ln>
                  </p:spPr>
                </p:pic>
                <p:pic>
                  <p:nvPicPr>
                    <p:cNvPr id="57" name="Bildobjekt 56">
                      <a:extLst>
                        <a:ext uri="{FF2B5EF4-FFF2-40B4-BE49-F238E27FC236}">
                          <a16:creationId xmlns:a16="http://schemas.microsoft.com/office/drawing/2014/main" id="{3FE281AD-D11A-2847-84AF-AD343DF5295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5"/>
                    <a:stretch>
                      <a:fillRect/>
                    </a:stretch>
                  </p:blipFill>
                  <p:spPr>
                    <a:xfrm>
                      <a:off x="3419363" y="4784987"/>
                      <a:ext cx="1660039" cy="314648"/>
                    </a:xfrm>
                    <a:prstGeom prst="rect">
                      <a:avLst/>
                    </a:prstGeom>
                    <a:ln>
                      <a:noFill/>
                    </a:ln>
                  </p:spPr>
                </p:pic>
                <p:pic>
                  <p:nvPicPr>
                    <p:cNvPr id="58" name="Bildobjekt 57">
                      <a:extLst>
                        <a:ext uri="{FF2B5EF4-FFF2-40B4-BE49-F238E27FC236}">
                          <a16:creationId xmlns:a16="http://schemas.microsoft.com/office/drawing/2014/main" id="{6C67A1BA-2D82-D64D-9BFA-3E7BE8780E6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/>
                    <a:stretch>
                      <a:fillRect/>
                    </a:stretch>
                  </p:blipFill>
                  <p:spPr>
                    <a:xfrm>
                      <a:off x="3473899" y="4039272"/>
                      <a:ext cx="1206500" cy="952500"/>
                    </a:xfrm>
                    <a:prstGeom prst="rect">
                      <a:avLst/>
                    </a:prstGeom>
                    <a:ln>
                      <a:noFill/>
                    </a:ln>
                  </p:spPr>
                </p:pic>
              </p:grpSp>
              <p:sp>
                <p:nvSpPr>
                  <p:cNvPr id="44" name="Rektangel med rundade hörn 43">
                    <a:extLst>
                      <a:ext uri="{FF2B5EF4-FFF2-40B4-BE49-F238E27FC236}">
                        <a16:creationId xmlns:a16="http://schemas.microsoft.com/office/drawing/2014/main" id="{60CA967A-40A3-2C46-A38D-AEDD03D1F120}"/>
                      </a:ext>
                    </a:extLst>
                  </p:cNvPr>
                  <p:cNvSpPr/>
                  <p:nvPr/>
                </p:nvSpPr>
                <p:spPr>
                  <a:xfrm>
                    <a:off x="3496234" y="4421394"/>
                    <a:ext cx="279699" cy="1097280"/>
                  </a:xfrm>
                  <a:prstGeom prst="round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5" name="Rektangel med rundade hörn 44">
                    <a:extLst>
                      <a:ext uri="{FF2B5EF4-FFF2-40B4-BE49-F238E27FC236}">
                        <a16:creationId xmlns:a16="http://schemas.microsoft.com/office/drawing/2014/main" id="{0199DE96-B87D-4B43-A4EA-9B9192F22183}"/>
                      </a:ext>
                    </a:extLst>
                  </p:cNvPr>
                  <p:cNvSpPr/>
                  <p:nvPr/>
                </p:nvSpPr>
                <p:spPr>
                  <a:xfrm>
                    <a:off x="4681370" y="4840942"/>
                    <a:ext cx="279699" cy="666974"/>
                  </a:xfrm>
                  <a:prstGeom prst="round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6" name="Rektangel med rundade hörn 45">
                    <a:extLst>
                      <a:ext uri="{FF2B5EF4-FFF2-40B4-BE49-F238E27FC236}">
                        <a16:creationId xmlns:a16="http://schemas.microsoft.com/office/drawing/2014/main" id="{5DD56731-55D8-2942-BF36-8241D62F184C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4109424" y="5283798"/>
                    <a:ext cx="279699" cy="817581"/>
                  </a:xfrm>
                  <a:prstGeom prst="round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7" name="Rektangel med rundade hörn 46">
                    <a:extLst>
                      <a:ext uri="{FF2B5EF4-FFF2-40B4-BE49-F238E27FC236}">
                        <a16:creationId xmlns:a16="http://schemas.microsoft.com/office/drawing/2014/main" id="{23720B65-DAAD-6A41-B8E9-780F6A55BBF6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4206240" y="5454125"/>
                    <a:ext cx="96820" cy="742277"/>
                  </a:xfrm>
                  <a:prstGeom prst="round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8" name="Rektangel med rundade hörn 47">
                    <a:extLst>
                      <a:ext uri="{FF2B5EF4-FFF2-40B4-BE49-F238E27FC236}">
                        <a16:creationId xmlns:a16="http://schemas.microsoft.com/office/drawing/2014/main" id="{D35A724F-28DA-6241-B797-94C4116CC759}"/>
                      </a:ext>
                    </a:extLst>
                  </p:cNvPr>
                  <p:cNvSpPr/>
                  <p:nvPr/>
                </p:nvSpPr>
                <p:spPr>
                  <a:xfrm>
                    <a:off x="3460377" y="4751293"/>
                    <a:ext cx="96819" cy="731519"/>
                  </a:xfrm>
                  <a:prstGeom prst="round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9" name="Ellips 48">
                    <a:extLst>
                      <a:ext uri="{FF2B5EF4-FFF2-40B4-BE49-F238E27FC236}">
                        <a16:creationId xmlns:a16="http://schemas.microsoft.com/office/drawing/2014/main" id="{23CF5A64-344A-7444-BB0B-674B3EA59460}"/>
                      </a:ext>
                    </a:extLst>
                  </p:cNvPr>
                  <p:cNvSpPr/>
                  <p:nvPr/>
                </p:nvSpPr>
                <p:spPr>
                  <a:xfrm>
                    <a:off x="4216998" y="5120640"/>
                    <a:ext cx="301214" cy="301214"/>
                  </a:xfrm>
                  <a:prstGeom prst="ellipse">
                    <a:avLst/>
                  </a:pr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0" name="Ellips 49">
                    <a:extLst>
                      <a:ext uri="{FF2B5EF4-FFF2-40B4-BE49-F238E27FC236}">
                        <a16:creationId xmlns:a16="http://schemas.microsoft.com/office/drawing/2014/main" id="{333E95BE-1467-AB4F-808F-3EC45FA98EB6}"/>
                      </a:ext>
                    </a:extLst>
                  </p:cNvPr>
                  <p:cNvSpPr/>
                  <p:nvPr/>
                </p:nvSpPr>
                <p:spPr>
                  <a:xfrm>
                    <a:off x="3982123" y="4873214"/>
                    <a:ext cx="245632" cy="238461"/>
                  </a:xfrm>
                  <a:prstGeom prst="ellipse">
                    <a:avLst/>
                  </a:pr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1" name="Explosion 1 50">
                    <a:extLst>
                      <a:ext uri="{FF2B5EF4-FFF2-40B4-BE49-F238E27FC236}">
                        <a16:creationId xmlns:a16="http://schemas.microsoft.com/office/drawing/2014/main" id="{CDCF5285-DA0F-F846-A1A0-D70AC62F70B6}"/>
                      </a:ext>
                    </a:extLst>
                  </p:cNvPr>
                  <p:cNvSpPr/>
                  <p:nvPr/>
                </p:nvSpPr>
                <p:spPr>
                  <a:xfrm>
                    <a:off x="4744122" y="5572461"/>
                    <a:ext cx="225910" cy="215153"/>
                  </a:xfrm>
                  <a:prstGeom prst="irregularSeal1">
                    <a:avLst/>
                  </a:prstGeom>
                  <a:solidFill>
                    <a:schemeClr val="accent6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2" name="Explosion 1 51">
                    <a:extLst>
                      <a:ext uri="{FF2B5EF4-FFF2-40B4-BE49-F238E27FC236}">
                        <a16:creationId xmlns:a16="http://schemas.microsoft.com/office/drawing/2014/main" id="{8919C4BD-6316-CE45-8E5C-9A3FE8EA25F1}"/>
                      </a:ext>
                    </a:extLst>
                  </p:cNvPr>
                  <p:cNvSpPr/>
                  <p:nvPr/>
                </p:nvSpPr>
                <p:spPr>
                  <a:xfrm>
                    <a:off x="3584089" y="5585012"/>
                    <a:ext cx="225910" cy="215153"/>
                  </a:xfrm>
                  <a:prstGeom prst="irregularSeal1">
                    <a:avLst/>
                  </a:prstGeom>
                  <a:solidFill>
                    <a:schemeClr val="accent6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3" name="Rektangel 52">
                    <a:extLst>
                      <a:ext uri="{FF2B5EF4-FFF2-40B4-BE49-F238E27FC236}">
                        <a16:creationId xmlns:a16="http://schemas.microsoft.com/office/drawing/2014/main" id="{8F97A219-B739-AC44-8305-EC545AAB3FC9}"/>
                      </a:ext>
                    </a:extLst>
                  </p:cNvPr>
                  <p:cNvSpPr/>
                  <p:nvPr/>
                </p:nvSpPr>
                <p:spPr>
                  <a:xfrm>
                    <a:off x="5069941" y="2462543"/>
                    <a:ext cx="2426328" cy="3431263"/>
                  </a:xfrm>
                  <a:prstGeom prst="rect">
                    <a:avLst/>
                  </a:prstGeom>
                  <a:solidFill>
                    <a:srgbClr val="27649E">
                      <a:alpha val="89804"/>
                    </a:srgb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4" name="Rektangel 53">
                    <a:extLst>
                      <a:ext uri="{FF2B5EF4-FFF2-40B4-BE49-F238E27FC236}">
                        <a16:creationId xmlns:a16="http://schemas.microsoft.com/office/drawing/2014/main" id="{7B54DD20-D0B1-7149-A70C-77351122205F}"/>
                      </a:ext>
                    </a:extLst>
                  </p:cNvPr>
                  <p:cNvSpPr/>
                  <p:nvPr/>
                </p:nvSpPr>
                <p:spPr>
                  <a:xfrm>
                    <a:off x="5777512" y="2331914"/>
                    <a:ext cx="1722745" cy="150029"/>
                  </a:xfrm>
                  <a:prstGeom prst="rect">
                    <a:avLst/>
                  </a:prstGeom>
                  <a:solidFill>
                    <a:srgbClr val="27649E">
                      <a:alpha val="90000"/>
                    </a:srgb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  <p:sp>
            <p:nvSpPr>
              <p:cNvPr id="23" name="Rektangel 22">
                <a:extLst>
                  <a:ext uri="{FF2B5EF4-FFF2-40B4-BE49-F238E27FC236}">
                    <a16:creationId xmlns:a16="http://schemas.microsoft.com/office/drawing/2014/main" id="{DC77BB49-22B9-624F-A63E-4F8F143F07E1}"/>
                  </a:ext>
                </a:extLst>
              </p:cNvPr>
              <p:cNvSpPr/>
              <p:nvPr/>
            </p:nvSpPr>
            <p:spPr>
              <a:xfrm>
                <a:off x="2405738" y="4026951"/>
                <a:ext cx="2423839" cy="195951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4" name="Rektangel 23">
                <a:extLst>
                  <a:ext uri="{FF2B5EF4-FFF2-40B4-BE49-F238E27FC236}">
                    <a16:creationId xmlns:a16="http://schemas.microsoft.com/office/drawing/2014/main" id="{FC37D080-762A-CC4D-976B-F246F18C6EDB}"/>
                  </a:ext>
                </a:extLst>
              </p:cNvPr>
              <p:cNvSpPr/>
              <p:nvPr/>
            </p:nvSpPr>
            <p:spPr>
              <a:xfrm>
                <a:off x="2508768" y="2846231"/>
                <a:ext cx="1368673" cy="926860"/>
              </a:xfrm>
              <a:prstGeom prst="rect">
                <a:avLst/>
              </a:prstGeom>
              <a:solidFill>
                <a:schemeClr val="accent2">
                  <a:lumMod val="7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5" name="Rektangel 24">
                <a:extLst>
                  <a:ext uri="{FF2B5EF4-FFF2-40B4-BE49-F238E27FC236}">
                    <a16:creationId xmlns:a16="http://schemas.microsoft.com/office/drawing/2014/main" id="{7C1C145D-1758-A44A-A2A8-4DB89AD355EC}"/>
                  </a:ext>
                </a:extLst>
              </p:cNvPr>
              <p:cNvSpPr/>
              <p:nvPr/>
            </p:nvSpPr>
            <p:spPr>
              <a:xfrm>
                <a:off x="3193961" y="1478923"/>
                <a:ext cx="669701" cy="929425"/>
              </a:xfrm>
              <a:prstGeom prst="rect">
                <a:avLst/>
              </a:prstGeom>
              <a:solidFill>
                <a:schemeClr val="accent2">
                  <a:lumMod val="50000"/>
                  <a:alpha val="9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6" name="Rektangel 25">
                <a:extLst>
                  <a:ext uri="{FF2B5EF4-FFF2-40B4-BE49-F238E27FC236}">
                    <a16:creationId xmlns:a16="http://schemas.microsoft.com/office/drawing/2014/main" id="{CDC0C329-5FD3-294C-9A95-38C9161BB4A8}"/>
                  </a:ext>
                </a:extLst>
              </p:cNvPr>
              <p:cNvSpPr/>
              <p:nvPr/>
            </p:nvSpPr>
            <p:spPr>
              <a:xfrm>
                <a:off x="2496357" y="1489654"/>
                <a:ext cx="669701" cy="929425"/>
              </a:xfrm>
              <a:prstGeom prst="rect">
                <a:avLst/>
              </a:prstGeom>
              <a:solidFill>
                <a:schemeClr val="accent4">
                  <a:lumMod val="7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8" name="Rektangel 27">
                <a:extLst>
                  <a:ext uri="{FF2B5EF4-FFF2-40B4-BE49-F238E27FC236}">
                    <a16:creationId xmlns:a16="http://schemas.microsoft.com/office/drawing/2014/main" id="{400C2112-EE0F-2040-90A7-A2C9444BB166}"/>
                  </a:ext>
                </a:extLst>
              </p:cNvPr>
              <p:cNvSpPr/>
              <p:nvPr/>
            </p:nvSpPr>
            <p:spPr>
              <a:xfrm>
                <a:off x="2277415" y="4208549"/>
                <a:ext cx="143813" cy="144000"/>
              </a:xfrm>
              <a:prstGeom prst="rect">
                <a:avLst/>
              </a:prstGeom>
              <a:solidFill>
                <a:schemeClr val="accent4">
                  <a:lumMod val="7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9" name="Rektangel 28">
                <a:extLst>
                  <a:ext uri="{FF2B5EF4-FFF2-40B4-BE49-F238E27FC236}">
                    <a16:creationId xmlns:a16="http://schemas.microsoft.com/office/drawing/2014/main" id="{A04A0DB4-27F7-F34E-980B-22DCD23F4FC3}"/>
                  </a:ext>
                </a:extLst>
              </p:cNvPr>
              <p:cNvSpPr/>
              <p:nvPr/>
            </p:nvSpPr>
            <p:spPr>
              <a:xfrm>
                <a:off x="2274800" y="4873958"/>
                <a:ext cx="144000" cy="144000"/>
              </a:xfrm>
              <a:prstGeom prst="rect">
                <a:avLst/>
              </a:prstGeom>
              <a:solidFill>
                <a:schemeClr val="accent2">
                  <a:lumMod val="7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0" name="Rektangel 29">
                <a:extLst>
                  <a:ext uri="{FF2B5EF4-FFF2-40B4-BE49-F238E27FC236}">
                    <a16:creationId xmlns:a16="http://schemas.microsoft.com/office/drawing/2014/main" id="{78B6CD34-7BAE-DE4C-B8BC-2305CE07E920}"/>
                  </a:ext>
                </a:extLst>
              </p:cNvPr>
              <p:cNvSpPr/>
              <p:nvPr/>
            </p:nvSpPr>
            <p:spPr>
              <a:xfrm>
                <a:off x="2276950" y="5200714"/>
                <a:ext cx="144000" cy="144000"/>
              </a:xfrm>
              <a:prstGeom prst="rect">
                <a:avLst/>
              </a:prstGeom>
              <a:solidFill>
                <a:srgbClr val="27649E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" name="textruta 1">
                <a:extLst>
                  <a:ext uri="{FF2B5EF4-FFF2-40B4-BE49-F238E27FC236}">
                    <a16:creationId xmlns:a16="http://schemas.microsoft.com/office/drawing/2014/main" id="{4E20C1D8-F042-354B-BF6F-120D2318CD78}"/>
                  </a:ext>
                </a:extLst>
              </p:cNvPr>
              <p:cNvSpPr txBox="1"/>
              <p:nvPr/>
            </p:nvSpPr>
            <p:spPr>
              <a:xfrm>
                <a:off x="2498500" y="4121240"/>
                <a:ext cx="2588655" cy="16619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sz="1400" dirty="0">
                    <a:latin typeface="Abadi MT Condensed Light" panose="020B0306030101010103" pitchFamily="34" charset="77"/>
                  </a:rPr>
                  <a:t>Dockside Meeting </a:t>
                </a:r>
                <a:r>
                  <a:rPr lang="sv-SE" sz="1400" dirty="0" err="1">
                    <a:latin typeface="Abadi MT Condensed Light" panose="020B0306030101010103" pitchFamily="34" charset="77"/>
                  </a:rPr>
                  <a:t>Ocra</a:t>
                </a:r>
                <a:r>
                  <a:rPr lang="sv-SE" sz="1400" dirty="0">
                    <a:latin typeface="Abadi MT Condensed Light" panose="020B0306030101010103" pitchFamily="34" charset="77"/>
                  </a:rPr>
                  <a:t> - 6 </a:t>
                </a:r>
                <a:r>
                  <a:rPr lang="sv-SE" sz="1400" dirty="0" err="1">
                    <a:latin typeface="Abadi MT Condensed Light" panose="020B0306030101010103" pitchFamily="34" charset="77"/>
                  </a:rPr>
                  <a:t>people</a:t>
                </a:r>
                <a:br>
                  <a:rPr lang="sv-SE" sz="1400" dirty="0">
                    <a:latin typeface="Abadi MT Condensed Light" panose="020B0306030101010103" pitchFamily="34" charset="77"/>
                  </a:rPr>
                </a:br>
                <a:endParaRPr lang="sv-SE" sz="800" dirty="0">
                  <a:latin typeface="Abadi MT Condensed Light" panose="020B0306030101010103" pitchFamily="34" charset="77"/>
                </a:endParaRPr>
              </a:p>
              <a:p>
                <a:r>
                  <a:rPr lang="sv-SE" sz="1400" dirty="0">
                    <a:latin typeface="Abadi MT Condensed Light" panose="020B0306030101010103" pitchFamily="34" charset="77"/>
                  </a:rPr>
                  <a:t>Dockside Meeting </a:t>
                </a:r>
                <a:r>
                  <a:rPr lang="sv-SE" sz="1400" dirty="0" err="1">
                    <a:latin typeface="Abadi MT Condensed Light" panose="020B0306030101010103" pitchFamily="34" charset="77"/>
                  </a:rPr>
                  <a:t>Rust</a:t>
                </a:r>
                <a:r>
                  <a:rPr lang="sv-SE" sz="1400" dirty="0">
                    <a:latin typeface="Abadi MT Condensed Light" panose="020B0306030101010103" pitchFamily="34" charset="77"/>
                  </a:rPr>
                  <a:t> – 6 </a:t>
                </a:r>
                <a:r>
                  <a:rPr lang="sv-SE" sz="1400" dirty="0" err="1">
                    <a:latin typeface="Abadi MT Condensed Light" panose="020B0306030101010103" pitchFamily="34" charset="77"/>
                  </a:rPr>
                  <a:t>people</a:t>
                </a:r>
                <a:br>
                  <a:rPr lang="sv-SE" sz="1400" dirty="0">
                    <a:latin typeface="Abadi MT Condensed Light" panose="020B0306030101010103" pitchFamily="34" charset="77"/>
                  </a:rPr>
                </a:br>
                <a:endParaRPr lang="sv-SE" sz="800" dirty="0">
                  <a:latin typeface="Abadi MT Condensed Light" panose="020B0306030101010103" pitchFamily="34" charset="77"/>
                </a:endParaRPr>
              </a:p>
              <a:p>
                <a:r>
                  <a:rPr lang="sv-SE" sz="1400" dirty="0">
                    <a:latin typeface="Abadi MT Condensed Light" panose="020B0306030101010103" pitchFamily="34" charset="77"/>
                  </a:rPr>
                  <a:t>Dockside </a:t>
                </a:r>
                <a:r>
                  <a:rPr lang="sv-SE" sz="1400" dirty="0" err="1">
                    <a:latin typeface="Abadi MT Condensed Light" panose="020B0306030101010103" pitchFamily="34" charset="77"/>
                  </a:rPr>
                  <a:t>Boardroom</a:t>
                </a:r>
                <a:r>
                  <a:rPr lang="sv-SE" sz="1400" dirty="0">
                    <a:latin typeface="Abadi MT Condensed Light" panose="020B0306030101010103" pitchFamily="34" charset="77"/>
                  </a:rPr>
                  <a:t> - 12 </a:t>
                </a:r>
                <a:r>
                  <a:rPr lang="sv-SE" sz="1400" dirty="0" err="1">
                    <a:latin typeface="Abadi MT Condensed Light" panose="020B0306030101010103" pitchFamily="34" charset="77"/>
                  </a:rPr>
                  <a:t>people</a:t>
                </a:r>
                <a:endParaRPr lang="sv-SE" sz="1400" dirty="0">
                  <a:latin typeface="Abadi MT Condensed Light" panose="020B0306030101010103" pitchFamily="34" charset="77"/>
                </a:endParaRPr>
              </a:p>
              <a:p>
                <a:br>
                  <a:rPr lang="sv-SE" sz="800" dirty="0">
                    <a:latin typeface="Abadi MT Condensed Light" panose="020B0306030101010103" pitchFamily="34" charset="77"/>
                  </a:rPr>
                </a:br>
                <a:r>
                  <a:rPr lang="sv-SE" sz="1400" dirty="0">
                    <a:latin typeface="Abadi MT Condensed Light" panose="020B0306030101010103" pitchFamily="34" charset="77"/>
                  </a:rPr>
                  <a:t>Dockside Conference - 24 </a:t>
                </a:r>
                <a:r>
                  <a:rPr lang="sv-SE" sz="1400" dirty="0" err="1">
                    <a:latin typeface="Abadi MT Condensed Light" panose="020B0306030101010103" pitchFamily="34" charset="77"/>
                  </a:rPr>
                  <a:t>people</a:t>
                </a:r>
                <a:endParaRPr lang="sv-SE" sz="1400" dirty="0">
                  <a:latin typeface="Abadi MT Condensed Light" panose="020B0306030101010103" pitchFamily="34" charset="77"/>
                </a:endParaRPr>
              </a:p>
              <a:p>
                <a:br>
                  <a:rPr lang="sv-SE" sz="800" dirty="0">
                    <a:latin typeface="Abadi MT Condensed Light" panose="020B0306030101010103" pitchFamily="34" charset="77"/>
                  </a:rPr>
                </a:br>
                <a:r>
                  <a:rPr lang="sv-SE" sz="1400" dirty="0">
                    <a:latin typeface="Abadi MT Condensed Light" panose="020B0306030101010103" pitchFamily="34" charset="77"/>
                  </a:rPr>
                  <a:t>Dockside Conference </a:t>
                </a:r>
                <a:r>
                  <a:rPr lang="sv-SE" sz="1400" dirty="0" err="1">
                    <a:latin typeface="Abadi MT Condensed Light" panose="020B0306030101010103" pitchFamily="34" charset="77"/>
                  </a:rPr>
                  <a:t>Large</a:t>
                </a:r>
                <a:r>
                  <a:rPr lang="sv-SE" sz="1400" dirty="0">
                    <a:latin typeface="Abadi MT Condensed Light" panose="020B0306030101010103" pitchFamily="34" charset="77"/>
                  </a:rPr>
                  <a:t> - 40 </a:t>
                </a:r>
                <a:r>
                  <a:rPr lang="sv-SE" sz="1400" dirty="0" err="1">
                    <a:latin typeface="Abadi MT Condensed Light" panose="020B0306030101010103" pitchFamily="34" charset="77"/>
                  </a:rPr>
                  <a:t>people</a:t>
                </a:r>
                <a:endParaRPr lang="sv-SE" sz="1400" dirty="0">
                  <a:latin typeface="Abadi MT Condensed Light" panose="020B0306030101010103" pitchFamily="34" charset="77"/>
                </a:endParaRPr>
              </a:p>
            </p:txBody>
          </p:sp>
        </p:grpSp>
        <p:sp>
          <p:nvSpPr>
            <p:cNvPr id="33" name="Rektangel 32">
              <a:extLst>
                <a:ext uri="{FF2B5EF4-FFF2-40B4-BE49-F238E27FC236}">
                  <a16:creationId xmlns:a16="http://schemas.microsoft.com/office/drawing/2014/main" id="{5216D94C-9603-4645-8BED-E1D3B94EC55C}"/>
                </a:ext>
              </a:extLst>
            </p:cNvPr>
            <p:cNvSpPr/>
            <p:nvPr/>
          </p:nvSpPr>
          <p:spPr>
            <a:xfrm>
              <a:off x="4631635" y="1491802"/>
              <a:ext cx="2516140" cy="1315791"/>
            </a:xfrm>
            <a:prstGeom prst="rect">
              <a:avLst/>
            </a:prstGeom>
            <a:solidFill>
              <a:srgbClr val="0094CA">
                <a:alpha val="89804"/>
              </a:srgbClr>
            </a:solidFill>
            <a:ln>
              <a:solidFill>
                <a:srgbClr val="0094C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34" name="Rektangel 33">
              <a:extLst>
                <a:ext uri="{FF2B5EF4-FFF2-40B4-BE49-F238E27FC236}">
                  <a16:creationId xmlns:a16="http://schemas.microsoft.com/office/drawing/2014/main" id="{74819851-EE95-3243-9E55-BADF52B2A956}"/>
                </a:ext>
              </a:extLst>
            </p:cNvPr>
            <p:cNvSpPr/>
            <p:nvPr/>
          </p:nvSpPr>
          <p:spPr>
            <a:xfrm>
              <a:off x="7153748" y="1502535"/>
              <a:ext cx="251604" cy="892936"/>
            </a:xfrm>
            <a:prstGeom prst="rect">
              <a:avLst/>
            </a:prstGeom>
            <a:solidFill>
              <a:srgbClr val="0094CA">
                <a:alpha val="90000"/>
              </a:srgbClr>
            </a:solidFill>
            <a:ln>
              <a:solidFill>
                <a:srgbClr val="0094C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35" name="Rektangel 34">
              <a:extLst>
                <a:ext uri="{FF2B5EF4-FFF2-40B4-BE49-F238E27FC236}">
                  <a16:creationId xmlns:a16="http://schemas.microsoft.com/office/drawing/2014/main" id="{5C688DA9-E300-D74D-A71B-AF497ACA9C72}"/>
                </a:ext>
              </a:extLst>
            </p:cNvPr>
            <p:cNvSpPr/>
            <p:nvPr/>
          </p:nvSpPr>
          <p:spPr>
            <a:xfrm>
              <a:off x="2274102" y="4540986"/>
              <a:ext cx="144000" cy="144000"/>
            </a:xfrm>
            <a:prstGeom prst="rect">
              <a:avLst/>
            </a:prstGeom>
            <a:solidFill>
              <a:schemeClr val="accent2">
                <a:lumMod val="5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39" name="Rektangel 38">
            <a:extLst>
              <a:ext uri="{FF2B5EF4-FFF2-40B4-BE49-F238E27FC236}">
                <a16:creationId xmlns:a16="http://schemas.microsoft.com/office/drawing/2014/main" id="{406C9108-B287-C640-B0AF-8E18E8CC4828}"/>
              </a:ext>
            </a:extLst>
          </p:cNvPr>
          <p:cNvSpPr/>
          <p:nvPr/>
        </p:nvSpPr>
        <p:spPr>
          <a:xfrm>
            <a:off x="2269330" y="5547424"/>
            <a:ext cx="144000" cy="144000"/>
          </a:xfrm>
          <a:prstGeom prst="rect">
            <a:avLst/>
          </a:prstGeom>
          <a:solidFill>
            <a:srgbClr val="0094CA">
              <a:alpha val="90000"/>
            </a:srgbClr>
          </a:solidFill>
          <a:ln>
            <a:solidFill>
              <a:srgbClr val="0094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0" name="Ellips 39">
            <a:extLst>
              <a:ext uri="{FF2B5EF4-FFF2-40B4-BE49-F238E27FC236}">
                <a16:creationId xmlns:a16="http://schemas.microsoft.com/office/drawing/2014/main" id="{09AE35A1-3DFA-C640-A189-80A94DA71993}"/>
              </a:ext>
            </a:extLst>
          </p:cNvPr>
          <p:cNvSpPr/>
          <p:nvPr/>
        </p:nvSpPr>
        <p:spPr>
          <a:xfrm>
            <a:off x="4640592" y="3481520"/>
            <a:ext cx="194298" cy="21037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1" name="Ellips 40">
            <a:extLst>
              <a:ext uri="{FF2B5EF4-FFF2-40B4-BE49-F238E27FC236}">
                <a16:creationId xmlns:a16="http://schemas.microsoft.com/office/drawing/2014/main" id="{D60DF975-A408-5C49-8095-12A97B2A312D}"/>
              </a:ext>
            </a:extLst>
          </p:cNvPr>
          <p:cNvSpPr/>
          <p:nvPr/>
        </p:nvSpPr>
        <p:spPr>
          <a:xfrm>
            <a:off x="5101602" y="3485330"/>
            <a:ext cx="194298" cy="21037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61646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 2">
            <a:extLst>
              <a:ext uri="{FF2B5EF4-FFF2-40B4-BE49-F238E27FC236}">
                <a16:creationId xmlns:a16="http://schemas.microsoft.com/office/drawing/2014/main" id="{864F1698-78B8-E44B-BEDA-F486FC6B6C08}"/>
              </a:ext>
            </a:extLst>
          </p:cNvPr>
          <p:cNvGrpSpPr/>
          <p:nvPr/>
        </p:nvGrpSpPr>
        <p:grpSpPr>
          <a:xfrm>
            <a:off x="1077241" y="1197032"/>
            <a:ext cx="7364627" cy="4551174"/>
            <a:chOff x="1077241" y="1197032"/>
            <a:chExt cx="7364627" cy="4551174"/>
          </a:xfrm>
        </p:grpSpPr>
        <p:grpSp>
          <p:nvGrpSpPr>
            <p:cNvPr id="14" name="Grupp 13">
              <a:extLst>
                <a:ext uri="{FF2B5EF4-FFF2-40B4-BE49-F238E27FC236}">
                  <a16:creationId xmlns:a16="http://schemas.microsoft.com/office/drawing/2014/main" id="{24DC9873-2F34-DA47-8E9C-00AB973CF829}"/>
                </a:ext>
              </a:extLst>
            </p:cNvPr>
            <p:cNvGrpSpPr/>
            <p:nvPr/>
          </p:nvGrpSpPr>
          <p:grpSpPr>
            <a:xfrm>
              <a:off x="1077241" y="1197032"/>
              <a:ext cx="7364627" cy="4551174"/>
              <a:chOff x="1779372" y="1703219"/>
              <a:chExt cx="7364627" cy="4551174"/>
            </a:xfrm>
          </p:grpSpPr>
          <p:pic>
            <p:nvPicPr>
              <p:cNvPr id="11" name="Bildobjekt 10">
                <a:extLst>
                  <a:ext uri="{FF2B5EF4-FFF2-40B4-BE49-F238E27FC236}">
                    <a16:creationId xmlns:a16="http://schemas.microsoft.com/office/drawing/2014/main" id="{8E8E87FC-0A59-D445-8584-F7B4B055C2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779372" y="1703219"/>
                <a:ext cx="7364627" cy="4551174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13" name="Bildobjekt 12">
                <a:extLst>
                  <a:ext uri="{FF2B5EF4-FFF2-40B4-BE49-F238E27FC236}">
                    <a16:creationId xmlns:a16="http://schemas.microsoft.com/office/drawing/2014/main" id="{78BC3FB6-8AF5-BC4B-98AE-F649DC7CE8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31360" y="3351530"/>
                <a:ext cx="120650" cy="929005"/>
              </a:xfrm>
              <a:prstGeom prst="rect">
                <a:avLst/>
              </a:prstGeom>
              <a:ln>
                <a:noFill/>
              </a:ln>
            </p:spPr>
          </p:pic>
        </p:grpSp>
        <p:grpSp>
          <p:nvGrpSpPr>
            <p:cNvPr id="42" name="Grupp 41">
              <a:extLst>
                <a:ext uri="{FF2B5EF4-FFF2-40B4-BE49-F238E27FC236}">
                  <a16:creationId xmlns:a16="http://schemas.microsoft.com/office/drawing/2014/main" id="{E179BDAA-EA1B-794B-8DE4-C0304C88BA6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854612" y="4570787"/>
              <a:ext cx="937427" cy="993306"/>
              <a:chOff x="3417570" y="4039272"/>
              <a:chExt cx="1661832" cy="1760893"/>
            </a:xfrm>
          </p:grpSpPr>
          <p:grpSp>
            <p:nvGrpSpPr>
              <p:cNvPr id="43" name="Grupp 42">
                <a:extLst>
                  <a:ext uri="{FF2B5EF4-FFF2-40B4-BE49-F238E27FC236}">
                    <a16:creationId xmlns:a16="http://schemas.microsoft.com/office/drawing/2014/main" id="{F79DC325-E914-794D-8D0A-F9E9AF34241D}"/>
                  </a:ext>
                </a:extLst>
              </p:cNvPr>
              <p:cNvGrpSpPr/>
              <p:nvPr/>
            </p:nvGrpSpPr>
            <p:grpSpPr>
              <a:xfrm>
                <a:off x="3417570" y="4039272"/>
                <a:ext cx="1661832" cy="1370542"/>
                <a:chOff x="3417570" y="4039272"/>
                <a:chExt cx="1661832" cy="1370542"/>
              </a:xfrm>
            </p:grpSpPr>
            <p:pic>
              <p:nvPicPr>
                <p:cNvPr id="56" name="Bildobjekt 55">
                  <a:extLst>
                    <a:ext uri="{FF2B5EF4-FFF2-40B4-BE49-F238E27FC236}">
                      <a16:creationId xmlns:a16="http://schemas.microsoft.com/office/drawing/2014/main" id="{7832A5D3-D6A6-F245-A88B-A137CCC2045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417570" y="5095166"/>
                  <a:ext cx="1660039" cy="314648"/>
                </a:xfrm>
                <a:prstGeom prst="rect">
                  <a:avLst/>
                </a:prstGeom>
                <a:ln>
                  <a:noFill/>
                </a:ln>
              </p:spPr>
            </p:pic>
            <p:pic>
              <p:nvPicPr>
                <p:cNvPr id="57" name="Bildobjekt 56">
                  <a:extLst>
                    <a:ext uri="{FF2B5EF4-FFF2-40B4-BE49-F238E27FC236}">
                      <a16:creationId xmlns:a16="http://schemas.microsoft.com/office/drawing/2014/main" id="{3FE281AD-D11A-2847-84AF-AD343DF5295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419363" y="4784987"/>
                  <a:ext cx="1660039" cy="314648"/>
                </a:xfrm>
                <a:prstGeom prst="rect">
                  <a:avLst/>
                </a:prstGeom>
                <a:ln>
                  <a:noFill/>
                </a:ln>
              </p:spPr>
            </p:pic>
            <p:pic>
              <p:nvPicPr>
                <p:cNvPr id="58" name="Bildobjekt 57">
                  <a:extLst>
                    <a:ext uri="{FF2B5EF4-FFF2-40B4-BE49-F238E27FC236}">
                      <a16:creationId xmlns:a16="http://schemas.microsoft.com/office/drawing/2014/main" id="{6C67A1BA-2D82-D64D-9BFA-3E7BE8780E6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473899" y="4039272"/>
                  <a:ext cx="1206500" cy="952500"/>
                </a:xfrm>
                <a:prstGeom prst="rect">
                  <a:avLst/>
                </a:prstGeom>
                <a:ln>
                  <a:noFill/>
                </a:ln>
              </p:spPr>
            </p:pic>
          </p:grpSp>
          <p:sp>
            <p:nvSpPr>
              <p:cNvPr id="45" name="Rektangel med rundade hörn 44">
                <a:extLst>
                  <a:ext uri="{FF2B5EF4-FFF2-40B4-BE49-F238E27FC236}">
                    <a16:creationId xmlns:a16="http://schemas.microsoft.com/office/drawing/2014/main" id="{0199DE96-B87D-4B43-A4EA-9B9192F22183}"/>
                  </a:ext>
                </a:extLst>
              </p:cNvPr>
              <p:cNvSpPr/>
              <p:nvPr/>
            </p:nvSpPr>
            <p:spPr>
              <a:xfrm>
                <a:off x="4681370" y="4840942"/>
                <a:ext cx="279699" cy="666974"/>
              </a:xfrm>
              <a:prstGeom prst="round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9" name="Ellips 48">
                <a:extLst>
                  <a:ext uri="{FF2B5EF4-FFF2-40B4-BE49-F238E27FC236}">
                    <a16:creationId xmlns:a16="http://schemas.microsoft.com/office/drawing/2014/main" id="{23CF5A64-344A-7444-BB0B-674B3EA59460}"/>
                  </a:ext>
                </a:extLst>
              </p:cNvPr>
              <p:cNvSpPr/>
              <p:nvPr/>
            </p:nvSpPr>
            <p:spPr>
              <a:xfrm>
                <a:off x="4216998" y="5120640"/>
                <a:ext cx="301214" cy="301214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0" name="Ellips 49">
                <a:extLst>
                  <a:ext uri="{FF2B5EF4-FFF2-40B4-BE49-F238E27FC236}">
                    <a16:creationId xmlns:a16="http://schemas.microsoft.com/office/drawing/2014/main" id="{333E95BE-1467-AB4F-808F-3EC45FA98EB6}"/>
                  </a:ext>
                </a:extLst>
              </p:cNvPr>
              <p:cNvSpPr/>
              <p:nvPr/>
            </p:nvSpPr>
            <p:spPr>
              <a:xfrm>
                <a:off x="3982123" y="4873214"/>
                <a:ext cx="245632" cy="238461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1" name="Explosion 1 50">
                <a:extLst>
                  <a:ext uri="{FF2B5EF4-FFF2-40B4-BE49-F238E27FC236}">
                    <a16:creationId xmlns:a16="http://schemas.microsoft.com/office/drawing/2014/main" id="{CDCF5285-DA0F-F846-A1A0-D70AC62F70B6}"/>
                  </a:ext>
                </a:extLst>
              </p:cNvPr>
              <p:cNvSpPr/>
              <p:nvPr/>
            </p:nvSpPr>
            <p:spPr>
              <a:xfrm>
                <a:off x="4744122" y="5572461"/>
                <a:ext cx="225910" cy="215153"/>
              </a:xfrm>
              <a:prstGeom prst="irregularSeal1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2" name="Explosion 1 51">
                <a:extLst>
                  <a:ext uri="{FF2B5EF4-FFF2-40B4-BE49-F238E27FC236}">
                    <a16:creationId xmlns:a16="http://schemas.microsoft.com/office/drawing/2014/main" id="{8919C4BD-6316-CE45-8E5C-9A3FE8EA25F1}"/>
                  </a:ext>
                </a:extLst>
              </p:cNvPr>
              <p:cNvSpPr/>
              <p:nvPr/>
            </p:nvSpPr>
            <p:spPr>
              <a:xfrm>
                <a:off x="3584089" y="5585012"/>
                <a:ext cx="225910" cy="215153"/>
              </a:xfrm>
              <a:prstGeom prst="irregularSeal1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</p:grpSp>
      <p:sp>
        <p:nvSpPr>
          <p:cNvPr id="40" name="Ellips 39">
            <a:extLst>
              <a:ext uri="{FF2B5EF4-FFF2-40B4-BE49-F238E27FC236}">
                <a16:creationId xmlns:a16="http://schemas.microsoft.com/office/drawing/2014/main" id="{09AE35A1-3DFA-C640-A189-80A94DA71993}"/>
              </a:ext>
            </a:extLst>
          </p:cNvPr>
          <p:cNvSpPr/>
          <p:nvPr/>
        </p:nvSpPr>
        <p:spPr>
          <a:xfrm>
            <a:off x="4640592" y="3481520"/>
            <a:ext cx="194298" cy="21037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1" name="Ellips 40">
            <a:extLst>
              <a:ext uri="{FF2B5EF4-FFF2-40B4-BE49-F238E27FC236}">
                <a16:creationId xmlns:a16="http://schemas.microsoft.com/office/drawing/2014/main" id="{D60DF975-A408-5C49-8095-12A97B2A312D}"/>
              </a:ext>
            </a:extLst>
          </p:cNvPr>
          <p:cNvSpPr/>
          <p:nvPr/>
        </p:nvSpPr>
        <p:spPr>
          <a:xfrm>
            <a:off x="5101602" y="3485330"/>
            <a:ext cx="194298" cy="21037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24786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7707" y="0"/>
            <a:ext cx="7328585" cy="6858000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Bildobjekt 1">
            <a:extLst>
              <a:ext uri="{FF2B5EF4-FFF2-40B4-BE49-F238E27FC236}">
                <a16:creationId xmlns:a16="http://schemas.microsoft.com/office/drawing/2014/main" id="{9AF23869-6ED9-9644-B655-E8AE8B1CE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132" y="0"/>
            <a:ext cx="79657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153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ruta 4">
            <a:extLst>
              <a:ext uri="{FF2B5EF4-FFF2-40B4-BE49-F238E27FC236}">
                <a16:creationId xmlns:a16="http://schemas.microsoft.com/office/drawing/2014/main" id="{A4DCBCE6-6578-BB49-B670-4BFD071AB662}"/>
              </a:ext>
            </a:extLst>
          </p:cNvPr>
          <p:cNvSpPr txBox="1"/>
          <p:nvPr/>
        </p:nvSpPr>
        <p:spPr>
          <a:xfrm>
            <a:off x="139485" y="247973"/>
            <a:ext cx="1658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err="1">
                <a:latin typeface="Abadi MT Condensed Light" panose="020B0306030101010103" pitchFamily="34" charset="77"/>
              </a:rPr>
              <a:t>Boardroom</a:t>
            </a:r>
            <a:endParaRPr lang="sv-SE" dirty="0">
              <a:latin typeface="Abadi MT Condensed Light" panose="020B0306030101010103" pitchFamily="34" charset="77"/>
            </a:endParaRPr>
          </a:p>
        </p:txBody>
      </p:sp>
      <p:pic>
        <p:nvPicPr>
          <p:cNvPr id="2" name="Bildobjekt 1">
            <a:extLst>
              <a:ext uri="{FF2B5EF4-FFF2-40B4-BE49-F238E27FC236}">
                <a16:creationId xmlns:a16="http://schemas.microsoft.com/office/drawing/2014/main" id="{77149941-C000-7947-A9D2-5C751DED1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943100"/>
            <a:ext cx="81280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5774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ruta 6">
            <a:extLst>
              <a:ext uri="{FF2B5EF4-FFF2-40B4-BE49-F238E27FC236}">
                <a16:creationId xmlns:a16="http://schemas.microsoft.com/office/drawing/2014/main" id="{7008318C-6D45-854A-9346-ABCF3797DFCA}"/>
              </a:ext>
            </a:extLst>
          </p:cNvPr>
          <p:cNvSpPr txBox="1"/>
          <p:nvPr/>
        </p:nvSpPr>
        <p:spPr>
          <a:xfrm>
            <a:off x="139485" y="247973"/>
            <a:ext cx="1658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>
                <a:latin typeface="Abadi MT Condensed Light" panose="020B0306030101010103" pitchFamily="34" charset="77"/>
              </a:rPr>
              <a:t>Meeting</a:t>
            </a:r>
          </a:p>
        </p:txBody>
      </p:sp>
      <p:pic>
        <p:nvPicPr>
          <p:cNvPr id="3" name="Bildobjekt 2">
            <a:extLst>
              <a:ext uri="{FF2B5EF4-FFF2-40B4-BE49-F238E27FC236}">
                <a16:creationId xmlns:a16="http://schemas.microsoft.com/office/drawing/2014/main" id="{055497BF-0733-EB44-B49E-4B0902E85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949450"/>
            <a:ext cx="81280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00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ruta 4">
            <a:extLst>
              <a:ext uri="{FF2B5EF4-FFF2-40B4-BE49-F238E27FC236}">
                <a16:creationId xmlns:a16="http://schemas.microsoft.com/office/drawing/2014/main" id="{F906BFC5-0415-FD42-AD45-40899A417737}"/>
              </a:ext>
            </a:extLst>
          </p:cNvPr>
          <p:cNvSpPr txBox="1"/>
          <p:nvPr/>
        </p:nvSpPr>
        <p:spPr>
          <a:xfrm>
            <a:off x="139485" y="247973"/>
            <a:ext cx="1658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>
                <a:latin typeface="Abadi MT Condensed Light" panose="020B0306030101010103" pitchFamily="34" charset="77"/>
              </a:rPr>
              <a:t>Conference</a:t>
            </a:r>
          </a:p>
        </p:txBody>
      </p:sp>
      <p:pic>
        <p:nvPicPr>
          <p:cNvPr id="2" name="Bildobjekt 1">
            <a:extLst>
              <a:ext uri="{FF2B5EF4-FFF2-40B4-BE49-F238E27FC236}">
                <a16:creationId xmlns:a16="http://schemas.microsoft.com/office/drawing/2014/main" id="{48171D41-F13B-5746-BE0E-3A8AEB661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943100"/>
            <a:ext cx="81280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473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ruta 1">
            <a:extLst>
              <a:ext uri="{FF2B5EF4-FFF2-40B4-BE49-F238E27FC236}">
                <a16:creationId xmlns:a16="http://schemas.microsoft.com/office/drawing/2014/main" id="{87F5A86B-EB33-904E-B7A9-58B6BDB6AFB8}"/>
              </a:ext>
            </a:extLst>
          </p:cNvPr>
          <p:cNvSpPr txBox="1"/>
          <p:nvPr/>
        </p:nvSpPr>
        <p:spPr>
          <a:xfrm>
            <a:off x="139485" y="247973"/>
            <a:ext cx="1658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>
                <a:latin typeface="Abadi MT Condensed Light" panose="020B0306030101010103" pitchFamily="34" charset="77"/>
              </a:rPr>
              <a:t>Conference </a:t>
            </a:r>
            <a:r>
              <a:rPr lang="sv-SE" dirty="0" err="1">
                <a:latin typeface="Abadi MT Condensed Light" panose="020B0306030101010103" pitchFamily="34" charset="77"/>
              </a:rPr>
              <a:t>Large</a:t>
            </a:r>
            <a:endParaRPr lang="sv-SE" dirty="0">
              <a:latin typeface="Abadi MT Condensed Light" panose="020B0306030101010103" pitchFamily="34" charset="77"/>
            </a:endParaRPr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2F5ABF93-5F52-E347-BBAF-23F1786B1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936750"/>
            <a:ext cx="8128000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637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ruta 1">
            <a:extLst>
              <a:ext uri="{FF2B5EF4-FFF2-40B4-BE49-F238E27FC236}">
                <a16:creationId xmlns:a16="http://schemas.microsoft.com/office/drawing/2014/main" id="{87F5A86B-EB33-904E-B7A9-58B6BDB6AFB8}"/>
              </a:ext>
            </a:extLst>
          </p:cNvPr>
          <p:cNvSpPr txBox="1"/>
          <p:nvPr/>
        </p:nvSpPr>
        <p:spPr>
          <a:xfrm>
            <a:off x="139485" y="247973"/>
            <a:ext cx="3456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err="1">
                <a:latin typeface="Abadi MT Condensed Light" panose="020B0306030101010103" pitchFamily="34" charset="77"/>
              </a:rPr>
              <a:t>Flex</a:t>
            </a:r>
            <a:r>
              <a:rPr lang="sv-SE" dirty="0">
                <a:latin typeface="Abadi MT Condensed Light" panose="020B0306030101010103" pitchFamily="34" charset="77"/>
              </a:rPr>
              <a:t> Desk – arbetsplats för dagen</a:t>
            </a:r>
          </a:p>
        </p:txBody>
      </p:sp>
      <p:sp>
        <p:nvSpPr>
          <p:cNvPr id="30" name="textruta 29">
            <a:extLst>
              <a:ext uri="{FF2B5EF4-FFF2-40B4-BE49-F238E27FC236}">
                <a16:creationId xmlns:a16="http://schemas.microsoft.com/office/drawing/2014/main" id="{179199B5-D3FA-6548-A831-ECCADEAEB6B5}"/>
              </a:ext>
            </a:extLst>
          </p:cNvPr>
          <p:cNvSpPr txBox="1"/>
          <p:nvPr/>
        </p:nvSpPr>
        <p:spPr>
          <a:xfrm>
            <a:off x="3955341" y="5221620"/>
            <a:ext cx="2588655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sv-SE" sz="1400" dirty="0">
                <a:latin typeface="Abadi MT Condensed Light" panose="020B0306030101010103" pitchFamily="34" charset="77"/>
              </a:rPr>
              <a:t>Dockside </a:t>
            </a:r>
            <a:r>
              <a:rPr lang="sv-SE" sz="1400" dirty="0" err="1">
                <a:latin typeface="Abadi MT Condensed Light" panose="020B0306030101010103" pitchFamily="34" charset="77"/>
              </a:rPr>
              <a:t>Flex</a:t>
            </a:r>
            <a:r>
              <a:rPr lang="sv-SE" sz="1400" dirty="0">
                <a:latin typeface="Abadi MT Condensed Light" panose="020B0306030101010103" pitchFamily="34" charset="77"/>
              </a:rPr>
              <a:t> 1</a:t>
            </a:r>
            <a:br>
              <a:rPr lang="sv-SE" sz="1400" dirty="0">
                <a:latin typeface="Abadi MT Condensed Light" panose="020B0306030101010103" pitchFamily="34" charset="77"/>
              </a:rPr>
            </a:br>
            <a:endParaRPr lang="sv-SE" sz="800" dirty="0">
              <a:latin typeface="Abadi MT Condensed Light" panose="020B0306030101010103" pitchFamily="34" charset="77"/>
            </a:endParaRPr>
          </a:p>
          <a:p>
            <a:r>
              <a:rPr lang="sv-SE" sz="1400" dirty="0">
                <a:latin typeface="Abadi MT Condensed Light" panose="020B0306030101010103" pitchFamily="34" charset="77"/>
              </a:rPr>
              <a:t>Dockside </a:t>
            </a:r>
            <a:r>
              <a:rPr lang="sv-SE" sz="1400" dirty="0" err="1">
                <a:latin typeface="Abadi MT Condensed Light" panose="020B0306030101010103" pitchFamily="34" charset="77"/>
              </a:rPr>
              <a:t>Flex</a:t>
            </a:r>
            <a:r>
              <a:rPr lang="sv-SE" sz="1400" dirty="0">
                <a:latin typeface="Abadi MT Condensed Light" panose="020B0306030101010103" pitchFamily="34" charset="77"/>
              </a:rPr>
              <a:t> 2</a:t>
            </a:r>
            <a:br>
              <a:rPr lang="sv-SE" sz="1400" dirty="0">
                <a:latin typeface="Abadi MT Condensed Light" panose="020B0306030101010103" pitchFamily="34" charset="77"/>
              </a:rPr>
            </a:br>
            <a:endParaRPr lang="sv-SE" sz="800" dirty="0">
              <a:latin typeface="Abadi MT Condensed Light" panose="020B0306030101010103" pitchFamily="34" charset="77"/>
            </a:endParaRPr>
          </a:p>
          <a:p>
            <a:r>
              <a:rPr lang="sv-SE" sz="1400" dirty="0">
                <a:latin typeface="Abadi MT Condensed Light" panose="020B0306030101010103" pitchFamily="34" charset="77"/>
              </a:rPr>
              <a:t>Dockside </a:t>
            </a:r>
            <a:r>
              <a:rPr lang="sv-SE" sz="1400" dirty="0" err="1">
                <a:latin typeface="Abadi MT Condensed Light" panose="020B0306030101010103" pitchFamily="34" charset="77"/>
              </a:rPr>
              <a:t>Flex</a:t>
            </a:r>
            <a:r>
              <a:rPr lang="sv-SE" sz="1400" dirty="0">
                <a:latin typeface="Abadi MT Condensed Light" panose="020B0306030101010103" pitchFamily="34" charset="77"/>
              </a:rPr>
              <a:t> 3</a:t>
            </a:r>
          </a:p>
          <a:p>
            <a:br>
              <a:rPr lang="sv-SE" sz="800" dirty="0">
                <a:latin typeface="Abadi MT Condensed Light" panose="020B0306030101010103" pitchFamily="34" charset="77"/>
              </a:rPr>
            </a:br>
            <a:r>
              <a:rPr lang="sv-SE" sz="1400" dirty="0">
                <a:latin typeface="Abadi MT Condensed Light" panose="020B0306030101010103" pitchFamily="34" charset="77"/>
              </a:rPr>
              <a:t>Dockside </a:t>
            </a:r>
            <a:r>
              <a:rPr lang="sv-SE" sz="1400" dirty="0" err="1">
                <a:latin typeface="Abadi MT Condensed Light" panose="020B0306030101010103" pitchFamily="34" charset="77"/>
              </a:rPr>
              <a:t>Flex</a:t>
            </a:r>
            <a:r>
              <a:rPr lang="sv-SE" sz="1400" dirty="0">
                <a:latin typeface="Abadi MT Condensed Light" panose="020B0306030101010103" pitchFamily="34" charset="77"/>
              </a:rPr>
              <a:t> 4</a:t>
            </a:r>
          </a:p>
        </p:txBody>
      </p:sp>
      <p:pic>
        <p:nvPicPr>
          <p:cNvPr id="3" name="Bildobjekt 2">
            <a:extLst>
              <a:ext uri="{FF2B5EF4-FFF2-40B4-BE49-F238E27FC236}">
                <a16:creationId xmlns:a16="http://schemas.microsoft.com/office/drawing/2014/main" id="{BC85EF7D-9561-9846-A53E-50485E8CF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930400"/>
            <a:ext cx="8128000" cy="29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741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ruta 1">
            <a:extLst>
              <a:ext uri="{FF2B5EF4-FFF2-40B4-BE49-F238E27FC236}">
                <a16:creationId xmlns:a16="http://schemas.microsoft.com/office/drawing/2014/main" id="{87F5A86B-EB33-904E-B7A9-58B6BDB6AFB8}"/>
              </a:ext>
            </a:extLst>
          </p:cNvPr>
          <p:cNvSpPr txBox="1"/>
          <p:nvPr/>
        </p:nvSpPr>
        <p:spPr>
          <a:xfrm>
            <a:off x="139485" y="247973"/>
            <a:ext cx="3456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err="1">
                <a:latin typeface="Abadi MT Condensed Light" panose="020B0306030101010103" pitchFamily="34" charset="77"/>
              </a:rPr>
              <a:t>Flex</a:t>
            </a:r>
            <a:r>
              <a:rPr lang="sv-SE" dirty="0">
                <a:latin typeface="Abadi MT Condensed Light" panose="020B0306030101010103" pitchFamily="34" charset="77"/>
              </a:rPr>
              <a:t> Desk – arbetsplats för dagen</a:t>
            </a:r>
          </a:p>
        </p:txBody>
      </p:sp>
      <p:grpSp>
        <p:nvGrpSpPr>
          <p:cNvPr id="5" name="Grupp 4">
            <a:extLst>
              <a:ext uri="{FF2B5EF4-FFF2-40B4-BE49-F238E27FC236}">
                <a16:creationId xmlns:a16="http://schemas.microsoft.com/office/drawing/2014/main" id="{48198EAF-7A77-6B4E-B3C3-D0CF7ED11BDF}"/>
              </a:ext>
            </a:extLst>
          </p:cNvPr>
          <p:cNvGrpSpPr/>
          <p:nvPr/>
        </p:nvGrpSpPr>
        <p:grpSpPr>
          <a:xfrm>
            <a:off x="80010" y="1969774"/>
            <a:ext cx="9063990" cy="2934373"/>
            <a:chOff x="80010" y="404445"/>
            <a:chExt cx="9063990" cy="2934373"/>
          </a:xfrm>
        </p:grpSpPr>
        <p:grpSp>
          <p:nvGrpSpPr>
            <p:cNvPr id="6" name="Grupp 5">
              <a:extLst>
                <a:ext uri="{FF2B5EF4-FFF2-40B4-BE49-F238E27FC236}">
                  <a16:creationId xmlns:a16="http://schemas.microsoft.com/office/drawing/2014/main" id="{13E8E8B2-77D8-2047-998E-482CF75748F8}"/>
                </a:ext>
              </a:extLst>
            </p:cNvPr>
            <p:cNvGrpSpPr/>
            <p:nvPr/>
          </p:nvGrpSpPr>
          <p:grpSpPr>
            <a:xfrm>
              <a:off x="80010" y="404445"/>
              <a:ext cx="9063990" cy="2934373"/>
              <a:chOff x="80010" y="404445"/>
              <a:chExt cx="9063990" cy="2934373"/>
            </a:xfrm>
          </p:grpSpPr>
          <p:grpSp>
            <p:nvGrpSpPr>
              <p:cNvPr id="9" name="Grupp 8">
                <a:extLst>
                  <a:ext uri="{FF2B5EF4-FFF2-40B4-BE49-F238E27FC236}">
                    <a16:creationId xmlns:a16="http://schemas.microsoft.com/office/drawing/2014/main" id="{D876DD56-4B74-FA4C-ACA3-64D5AD59B8CA}"/>
                  </a:ext>
                </a:extLst>
              </p:cNvPr>
              <p:cNvGrpSpPr/>
              <p:nvPr/>
            </p:nvGrpSpPr>
            <p:grpSpPr>
              <a:xfrm>
                <a:off x="80010" y="404445"/>
                <a:ext cx="9063990" cy="2934373"/>
                <a:chOff x="45720" y="27432"/>
                <a:chExt cx="9063990" cy="2934373"/>
              </a:xfrm>
            </p:grpSpPr>
            <p:grpSp>
              <p:nvGrpSpPr>
                <p:cNvPr id="11" name="Grupp 10">
                  <a:extLst>
                    <a:ext uri="{FF2B5EF4-FFF2-40B4-BE49-F238E27FC236}">
                      <a16:creationId xmlns:a16="http://schemas.microsoft.com/office/drawing/2014/main" id="{1DBD4769-6715-A34A-8576-BDE227043284}"/>
                    </a:ext>
                  </a:extLst>
                </p:cNvPr>
                <p:cNvGrpSpPr/>
                <p:nvPr/>
              </p:nvGrpSpPr>
              <p:grpSpPr>
                <a:xfrm>
                  <a:off x="45720" y="27432"/>
                  <a:ext cx="9063990" cy="2934373"/>
                  <a:chOff x="45720" y="27432"/>
                  <a:chExt cx="9063990" cy="2934373"/>
                </a:xfrm>
              </p:grpSpPr>
              <p:grpSp>
                <p:nvGrpSpPr>
                  <p:cNvPr id="14" name="Grupp 13">
                    <a:extLst>
                      <a:ext uri="{FF2B5EF4-FFF2-40B4-BE49-F238E27FC236}">
                        <a16:creationId xmlns:a16="http://schemas.microsoft.com/office/drawing/2014/main" id="{0C2AFE61-D2C9-FE49-913D-78ED554EA86F}"/>
                      </a:ext>
                    </a:extLst>
                  </p:cNvPr>
                  <p:cNvGrpSpPr/>
                  <p:nvPr/>
                </p:nvGrpSpPr>
                <p:grpSpPr>
                  <a:xfrm>
                    <a:off x="45720" y="285083"/>
                    <a:ext cx="9063990" cy="2676722"/>
                    <a:chOff x="22860" y="456533"/>
                    <a:chExt cx="9063990" cy="2676722"/>
                  </a:xfrm>
                </p:grpSpPr>
                <p:grpSp>
                  <p:nvGrpSpPr>
                    <p:cNvPr id="16" name="Grupp 15">
                      <a:extLst>
                        <a:ext uri="{FF2B5EF4-FFF2-40B4-BE49-F238E27FC236}">
                          <a16:creationId xmlns:a16="http://schemas.microsoft.com/office/drawing/2014/main" id="{9D525C13-9527-FF4A-B245-0AC8BEC4429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2860" y="456533"/>
                      <a:ext cx="9063990" cy="2676722"/>
                      <a:chOff x="22860" y="982313"/>
                      <a:chExt cx="9063990" cy="2676722"/>
                    </a:xfrm>
                  </p:grpSpPr>
                  <p:grpSp>
                    <p:nvGrpSpPr>
                      <p:cNvPr id="18" name="Grupp 17">
                        <a:extLst>
                          <a:ext uri="{FF2B5EF4-FFF2-40B4-BE49-F238E27FC236}">
                            <a16:creationId xmlns:a16="http://schemas.microsoft.com/office/drawing/2014/main" id="{886C6275-213F-FC42-923D-87983754455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2860" y="982313"/>
                        <a:ext cx="9063990" cy="2676722"/>
                        <a:chOff x="22860" y="776573"/>
                        <a:chExt cx="9063990" cy="2676722"/>
                      </a:xfrm>
                    </p:grpSpPr>
                    <p:pic>
                      <p:nvPicPr>
                        <p:cNvPr id="21" name="Bildobjekt 20">
                          <a:extLst>
                            <a:ext uri="{FF2B5EF4-FFF2-40B4-BE49-F238E27FC236}">
                              <a16:creationId xmlns:a16="http://schemas.microsoft.com/office/drawing/2014/main" id="{5527F908-3A74-E344-B7A7-3E9EB67A9218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2"/>
                        <a:stretch>
                          <a:fillRect/>
                        </a:stretch>
                      </p:blipFill>
                      <p:spPr>
                        <a:xfrm>
                          <a:off x="22860" y="776573"/>
                          <a:ext cx="9063990" cy="2676722"/>
                        </a:xfrm>
                        <a:prstGeom prst="rect">
                          <a:avLst/>
                        </a:prstGeom>
                      </p:spPr>
                    </p:pic>
                    <p:sp>
                      <p:nvSpPr>
                        <p:cNvPr id="22" name="Rektangel 21">
                          <a:extLst>
                            <a:ext uri="{FF2B5EF4-FFF2-40B4-BE49-F238E27FC236}">
                              <a16:creationId xmlns:a16="http://schemas.microsoft.com/office/drawing/2014/main" id="{0CD92FC4-0AFD-4E46-A3E3-A83C46A9D36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515643" y="2097539"/>
                          <a:ext cx="1416205" cy="1282390"/>
                        </a:xfrm>
                        <a:prstGeom prst="rect">
                          <a:avLst/>
                        </a:prstGeom>
                        <a:solidFill>
                          <a:schemeClr val="bg1">
                            <a:lumMod val="85000"/>
                          </a:schemeClr>
                        </a:solidFill>
                        <a:ln w="1905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sv-SE"/>
                        </a:p>
                      </p:txBody>
                    </p:sp>
                    <p:sp>
                      <p:nvSpPr>
                        <p:cNvPr id="23" name="Rektangel 22">
                          <a:extLst>
                            <a:ext uri="{FF2B5EF4-FFF2-40B4-BE49-F238E27FC236}">
                              <a16:creationId xmlns:a16="http://schemas.microsoft.com/office/drawing/2014/main" id="{12D695B3-13D1-AE49-99B0-928E3824577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467600" y="1982867"/>
                          <a:ext cx="862361" cy="257413"/>
                        </a:xfrm>
                        <a:prstGeom prst="rect">
                          <a:avLst/>
                        </a:prstGeom>
                        <a:solidFill>
                          <a:schemeClr val="bg1">
                            <a:lumMod val="85000"/>
                          </a:schemeClr>
                        </a:solidFill>
                        <a:ln w="1905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sv-SE"/>
                        </a:p>
                      </p:txBody>
                    </p:sp>
                    <p:sp>
                      <p:nvSpPr>
                        <p:cNvPr id="24" name="Rektangel 23">
                          <a:extLst>
                            <a:ext uri="{FF2B5EF4-FFF2-40B4-BE49-F238E27FC236}">
                              <a16:creationId xmlns:a16="http://schemas.microsoft.com/office/drawing/2014/main" id="{C5533431-CF50-204E-888A-91845865EBA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675479" y="1923672"/>
                          <a:ext cx="622701" cy="168018"/>
                        </a:xfrm>
                        <a:prstGeom prst="rect">
                          <a:avLst/>
                        </a:prstGeom>
                        <a:solidFill>
                          <a:schemeClr val="bg1">
                            <a:lumMod val="85000"/>
                          </a:schemeClr>
                        </a:solidFill>
                        <a:ln w="1905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sv-SE"/>
                        </a:p>
                      </p:txBody>
                    </p:sp>
                  </p:grpSp>
                  <p:sp>
                    <p:nvSpPr>
                      <p:cNvPr id="19" name="Rektangel 18">
                        <a:extLst>
                          <a:ext uri="{FF2B5EF4-FFF2-40B4-BE49-F238E27FC236}">
                            <a16:creationId xmlns:a16="http://schemas.microsoft.com/office/drawing/2014/main" id="{33BC8251-A78F-C442-BDEE-DCEB7B35E6C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114550" y="2537460"/>
                        <a:ext cx="1931670" cy="32004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sv-SE"/>
                      </a:p>
                    </p:txBody>
                  </p:sp>
                  <p:sp>
                    <p:nvSpPr>
                      <p:cNvPr id="20" name="Rektangel 19">
                        <a:extLst>
                          <a:ext uri="{FF2B5EF4-FFF2-40B4-BE49-F238E27FC236}">
                            <a16:creationId xmlns:a16="http://schemas.microsoft.com/office/drawing/2014/main" id="{6C7354D6-BEBC-1643-8474-23079D7636E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63490" y="2537460"/>
                        <a:ext cx="1981200" cy="39243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sv-SE"/>
                      </a:p>
                    </p:txBody>
                  </p:sp>
                </p:grpSp>
                <p:sp>
                  <p:nvSpPr>
                    <p:cNvPr id="17" name="Rektangel 16">
                      <a:extLst>
                        <a:ext uri="{FF2B5EF4-FFF2-40B4-BE49-F238E27FC236}">
                          <a16:creationId xmlns:a16="http://schemas.microsoft.com/office/drawing/2014/main" id="{326898D4-EB7A-3F4E-BB55-96D15A6391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98620" y="2606040"/>
                      <a:ext cx="1981200" cy="46482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</p:grpSp>
              <p:sp>
                <p:nvSpPr>
                  <p:cNvPr id="15" name="textruta 14">
                    <a:extLst>
                      <a:ext uri="{FF2B5EF4-FFF2-40B4-BE49-F238E27FC236}">
                        <a16:creationId xmlns:a16="http://schemas.microsoft.com/office/drawing/2014/main" id="{4FDA60DF-3547-BE46-B773-A58AAB71FF60}"/>
                      </a:ext>
                    </a:extLst>
                  </p:cNvPr>
                  <p:cNvSpPr txBox="1"/>
                  <p:nvPr/>
                </p:nvSpPr>
                <p:spPr>
                  <a:xfrm>
                    <a:off x="155448" y="27432"/>
                    <a:ext cx="514885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sv-SE" sz="1200" dirty="0">
                        <a:latin typeface="Abadi MT Condensed Light" panose="020B0306030101010103" pitchFamily="34" charset="77"/>
                      </a:rPr>
                      <a:t>Plan 3</a:t>
                    </a:r>
                  </a:p>
                </p:txBody>
              </p:sp>
            </p:grpSp>
            <p:sp>
              <p:nvSpPr>
                <p:cNvPr id="12" name="textruta 11">
                  <a:extLst>
                    <a:ext uri="{FF2B5EF4-FFF2-40B4-BE49-F238E27FC236}">
                      <a16:creationId xmlns:a16="http://schemas.microsoft.com/office/drawing/2014/main" id="{349F58B7-81A0-B242-A5F6-91B97EA347AF}"/>
                    </a:ext>
                  </a:extLst>
                </p:cNvPr>
                <p:cNvSpPr txBox="1"/>
                <p:nvPr/>
              </p:nvSpPr>
              <p:spPr>
                <a:xfrm>
                  <a:off x="2185478" y="2079839"/>
                  <a:ext cx="1204575" cy="62164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sv-SE" sz="1200" dirty="0"/>
                    <a:t> 	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sv-SE" sz="1200" dirty="0">
                      <a:latin typeface="Abadi MT Condensed Light" panose="020B0306030101010103" pitchFamily="34" charset="77"/>
                    </a:rPr>
                    <a:t>  Dockside </a:t>
                  </a:r>
                  <a:r>
                    <a:rPr lang="sv-SE" sz="1200" dirty="0" err="1">
                      <a:latin typeface="Abadi MT Condensed Light" panose="020B0306030101010103" pitchFamily="34" charset="77"/>
                    </a:rPr>
                    <a:t>Flex</a:t>
                  </a:r>
                  <a:r>
                    <a:rPr lang="sv-SE" sz="1200" dirty="0">
                      <a:latin typeface="Abadi MT Condensed Light" panose="020B0306030101010103" pitchFamily="34" charset="77"/>
                    </a:rPr>
                    <a:t> 1-4</a:t>
                  </a:r>
                </a:p>
              </p:txBody>
            </p:sp>
            <p:sp>
              <p:nvSpPr>
                <p:cNvPr id="13" name="Rektangel 12">
                  <a:extLst>
                    <a:ext uri="{FF2B5EF4-FFF2-40B4-BE49-F238E27FC236}">
                      <a16:creationId xmlns:a16="http://schemas.microsoft.com/office/drawing/2014/main" id="{BE370E52-9741-714F-9ED8-33C6BD1EA1D7}"/>
                    </a:ext>
                  </a:extLst>
                </p:cNvPr>
                <p:cNvSpPr/>
                <p:nvPr/>
              </p:nvSpPr>
              <p:spPr>
                <a:xfrm rot="5400000">
                  <a:off x="1986335" y="104184"/>
                  <a:ext cx="565322" cy="1065020"/>
                </a:xfrm>
                <a:prstGeom prst="rect">
                  <a:avLst/>
                </a:prstGeom>
                <a:solidFill>
                  <a:schemeClr val="accent4"/>
                </a:solidFill>
                <a:ln w="19050">
                  <a:solidFill>
                    <a:schemeClr val="accent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sp>
            <p:nvSpPr>
              <p:cNvPr id="10" name="Ellips 9">
                <a:extLst>
                  <a:ext uri="{FF2B5EF4-FFF2-40B4-BE49-F238E27FC236}">
                    <a16:creationId xmlns:a16="http://schemas.microsoft.com/office/drawing/2014/main" id="{B6EED48A-B005-F943-B507-6575F9FF42DC}"/>
                  </a:ext>
                </a:extLst>
              </p:cNvPr>
              <p:cNvSpPr/>
              <p:nvPr/>
            </p:nvSpPr>
            <p:spPr>
              <a:xfrm>
                <a:off x="2149041" y="2856158"/>
                <a:ext cx="137160" cy="148590"/>
              </a:xfrm>
              <a:prstGeom prst="ellipse">
                <a:avLst/>
              </a:prstGeom>
              <a:solidFill>
                <a:schemeClr val="accent4"/>
              </a:soli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sp>
          <p:nvSpPr>
            <p:cNvPr id="7" name="textruta 6">
              <a:extLst>
                <a:ext uri="{FF2B5EF4-FFF2-40B4-BE49-F238E27FC236}">
                  <a16:creationId xmlns:a16="http://schemas.microsoft.com/office/drawing/2014/main" id="{88F64EB3-ADBF-9047-8419-4323BBC78BD5}"/>
                </a:ext>
              </a:extLst>
            </p:cNvPr>
            <p:cNvSpPr txBox="1"/>
            <p:nvPr/>
          </p:nvSpPr>
          <p:spPr>
            <a:xfrm>
              <a:off x="2245491" y="706056"/>
              <a:ext cx="1319514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1500" dirty="0"/>
                <a:t>1     2</a:t>
              </a:r>
              <a:br>
                <a:rPr lang="sv-SE" sz="1500" dirty="0"/>
              </a:br>
              <a:endParaRPr lang="sv-SE" sz="400" dirty="0"/>
            </a:p>
            <a:p>
              <a:r>
                <a:rPr lang="sv-SE" sz="1500" dirty="0"/>
                <a:t>3     4</a:t>
              </a:r>
            </a:p>
            <a:p>
              <a:endParaRPr lang="sv-SE" dirty="0"/>
            </a:p>
          </p:txBody>
        </p:sp>
      </p:grpSp>
    </p:spTree>
    <p:extLst>
      <p:ext uri="{BB962C8B-B14F-4D97-AF65-F5344CB8AC3E}">
        <p14:creationId xmlns:p14="http://schemas.microsoft.com/office/powerpoint/2010/main" val="416239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-t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</TotalTime>
  <Words>77</Words>
  <Application>Microsoft Office PowerPoint</Application>
  <PresentationFormat>On-screen Show (4:3)</PresentationFormat>
  <Paragraphs>20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Abadi MT Condensed Light</vt:lpstr>
      <vt:lpstr>Arial</vt:lpstr>
      <vt:lpstr>Calibri</vt:lpstr>
      <vt:lpstr>Calibri Light</vt:lpstr>
      <vt:lpstr>Office-tema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ola@docksideoffice.se</dc:creator>
  <cp:lastModifiedBy>Richard Chalk</cp:lastModifiedBy>
  <cp:revision>20</cp:revision>
  <cp:lastPrinted>2021-10-28T10:14:31Z</cp:lastPrinted>
  <dcterms:created xsi:type="dcterms:W3CDTF">2020-09-22T18:57:04Z</dcterms:created>
  <dcterms:modified xsi:type="dcterms:W3CDTF">2021-11-03T07:58:47Z</dcterms:modified>
</cp:coreProperties>
</file>

<file path=docProps/thumbnail.jpeg>
</file>